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227058"/>
            <a:ext cx="7415927" cy="5010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850"/>
              </a:lnSpc>
              <a:buNone/>
            </a:pPr>
            <a:r>
              <a:rPr lang="en-US" sz="6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Content Management System with Key-Based Access Control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6350437" y="660749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secure CMS built with time-based key access control.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1855" y="617458"/>
            <a:ext cx="5281017" cy="660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Expected Outcome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71855" y="1614249"/>
            <a:ext cx="7573089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flexible and secure CMS with dynamic key-based access control.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855" y="2225754"/>
            <a:ext cx="1122164" cy="17954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30609" y="2450187"/>
            <a:ext cx="3919657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Improved Content Management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7730609" y="2914888"/>
            <a:ext cx="6114336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Simplifying content management for businesses.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855" y="4021217"/>
            <a:ext cx="1122164" cy="179546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730609" y="4245650"/>
            <a:ext cx="2640449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Enhanced Security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7730609" y="4710351"/>
            <a:ext cx="6114336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Protecting sensitive information with time-bound key access.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855" y="5816679"/>
            <a:ext cx="1122164" cy="179546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730609" y="6041112"/>
            <a:ext cx="2640449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Industry Impact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7730609" y="6505813"/>
            <a:ext cx="6114336" cy="718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Providing a secure and efficient content management infrastructure.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912501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Team Members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230999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2320030416​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968693" y="3848219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2320030253​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968693" y="4465439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2320030440​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968693" y="5082659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2320090050​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68693" y="5699879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2320090054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810" y="3230999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CHITTA ANUBHAV JOSHI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810" y="3848219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KOTA SANJAYKUMAR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810" y="4465439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KAKI LAKSHMI SAKETH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810" y="5082659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 V V S S JAYAKANTH KAMISETTI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810" y="5699879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​MANGINA JAGADISH VENKATA SAI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527810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6350437" y="262413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Simplifying content management for modern digital environments.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357449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6" name="Text 3"/>
          <p:cNvSpPr/>
          <p:nvPr/>
        </p:nvSpPr>
        <p:spPr>
          <a:xfrm>
            <a:off x="6564630" y="3677960"/>
            <a:ext cx="12692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4"/>
          <p:cNvSpPr/>
          <p:nvPr/>
        </p:nvSpPr>
        <p:spPr>
          <a:xfrm>
            <a:off x="7152680" y="3574494"/>
            <a:ext cx="4132064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Content Management Systems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152680" y="4085749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Software platforms for creating, editing, and publishing digital content.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50437" y="540031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0" name="Text 7"/>
          <p:cNvSpPr/>
          <p:nvPr/>
        </p:nvSpPr>
        <p:spPr>
          <a:xfrm>
            <a:off x="6534507" y="5503783"/>
            <a:ext cx="187166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Text 8"/>
          <p:cNvSpPr/>
          <p:nvPr/>
        </p:nvSpPr>
        <p:spPr>
          <a:xfrm>
            <a:off x="7152680" y="5400318"/>
            <a:ext cx="3533537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Key-Based Access Control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7152680" y="5911572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Securely restricting access to content with unique, time-bound keys.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431494"/>
            <a:ext cx="6086713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Addressing Challenges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651290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Traditional CMS struggles with secure and flexible content management.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968693" y="457080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Security Concerns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968693" y="5180767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Sensitive data vulnerability and unauthorized access.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810" y="457080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Limited Flexibility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7623810" y="5180767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Inability to dynamically control access to content.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12483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Objectives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6350437" y="1908810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Developing a secure and user-friendly CMS with enhanced security features.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3254216"/>
            <a:ext cx="555427" cy="555427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6" name="Text 3"/>
          <p:cNvSpPr/>
          <p:nvPr/>
        </p:nvSpPr>
        <p:spPr>
          <a:xfrm>
            <a:off x="6564630" y="3357682"/>
            <a:ext cx="12692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4"/>
          <p:cNvSpPr/>
          <p:nvPr/>
        </p:nvSpPr>
        <p:spPr>
          <a:xfrm>
            <a:off x="7152680" y="3254216"/>
            <a:ext cx="4294346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Time-Based Key Access Control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152680" y="3765471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Restricting access based on key validity periods.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50437" y="4684990"/>
            <a:ext cx="555427" cy="555427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0" name="Text 7"/>
          <p:cNvSpPr/>
          <p:nvPr/>
        </p:nvSpPr>
        <p:spPr>
          <a:xfrm>
            <a:off x="6534507" y="4788456"/>
            <a:ext cx="187166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Text 8"/>
          <p:cNvSpPr/>
          <p:nvPr/>
        </p:nvSpPr>
        <p:spPr>
          <a:xfrm>
            <a:off x="7152680" y="4684990"/>
            <a:ext cx="3169682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User-Friendly Interface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7152680" y="5196245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Intuitive design for seamless content management.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350437" y="611576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6531054" y="6219230"/>
            <a:ext cx="19419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2"/>
          <p:cNvSpPr/>
          <p:nvPr/>
        </p:nvSpPr>
        <p:spPr>
          <a:xfrm>
            <a:off x="7152680" y="611576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Enhanced Security</a:t>
            </a:r>
            <a:endParaRPr lang="en-US" sz="2250" dirty="0"/>
          </a:p>
        </p:txBody>
      </p:sp>
      <p:sp>
        <p:nvSpPr>
          <p:cNvPr id="16" name="Text 13"/>
          <p:cNvSpPr/>
          <p:nvPr/>
        </p:nvSpPr>
        <p:spPr>
          <a:xfrm>
            <a:off x="7152680" y="6627019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Protecting sensitive information with dynamic key-based access.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250156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Features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2469952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comprehensive suite of features for secure and efficient content management.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968693" y="3142655"/>
            <a:ext cx="4066461" cy="2190036"/>
          </a:xfrm>
          <a:prstGeom prst="roundRect">
            <a:avLst>
              <a:gd name="adj" fmla="val 1691"/>
            </a:avLst>
          </a:prstGeom>
          <a:solidFill>
            <a:srgbClr val="444752"/>
          </a:solidFill>
          <a:ln/>
        </p:spPr>
      </p:sp>
      <p:sp>
        <p:nvSpPr>
          <p:cNvPr id="5" name="Text 3"/>
          <p:cNvSpPr/>
          <p:nvPr/>
        </p:nvSpPr>
        <p:spPr>
          <a:xfrm>
            <a:off x="1215509" y="3389471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Modularity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1215509" y="3900726"/>
            <a:ext cx="357282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Separate modules for APIs, shared utilities, and frontend.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81970" y="3142655"/>
            <a:ext cx="4066461" cy="2190036"/>
          </a:xfrm>
          <a:prstGeom prst="roundRect">
            <a:avLst>
              <a:gd name="adj" fmla="val 1691"/>
            </a:avLst>
          </a:prstGeom>
          <a:solidFill>
            <a:srgbClr val="444752"/>
          </a:solidFill>
          <a:ln/>
        </p:spPr>
      </p:sp>
      <p:sp>
        <p:nvSpPr>
          <p:cNvPr id="8" name="Text 6"/>
          <p:cNvSpPr/>
          <p:nvPr/>
        </p:nvSpPr>
        <p:spPr>
          <a:xfrm>
            <a:off x="5528786" y="3389471"/>
            <a:ext cx="3273623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API-Driven Architecture</a:t>
            </a:r>
            <a:endParaRPr lang="en-US" sz="2250" dirty="0"/>
          </a:p>
        </p:txBody>
      </p:sp>
      <p:sp>
        <p:nvSpPr>
          <p:cNvPr id="9" name="Text 7"/>
          <p:cNvSpPr/>
          <p:nvPr/>
        </p:nvSpPr>
        <p:spPr>
          <a:xfrm>
            <a:off x="5528786" y="3900726"/>
            <a:ext cx="357282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RESTful APIs for seamless communication between components.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9595247" y="3142655"/>
            <a:ext cx="4066461" cy="2190036"/>
          </a:xfrm>
          <a:prstGeom prst="roundRect">
            <a:avLst>
              <a:gd name="adj" fmla="val 1691"/>
            </a:avLst>
          </a:prstGeom>
          <a:solidFill>
            <a:srgbClr val="444752"/>
          </a:solidFill>
          <a:ln/>
        </p:spPr>
      </p:sp>
      <p:sp>
        <p:nvSpPr>
          <p:cNvPr id="11" name="Text 9"/>
          <p:cNvSpPr/>
          <p:nvPr/>
        </p:nvSpPr>
        <p:spPr>
          <a:xfrm>
            <a:off x="9842063" y="3389471"/>
            <a:ext cx="3572828" cy="726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Vue.js and TypeScript Frontend</a:t>
            </a:r>
            <a:endParaRPr lang="en-US" sz="2250" dirty="0"/>
          </a:p>
        </p:txBody>
      </p:sp>
      <p:sp>
        <p:nvSpPr>
          <p:cNvPr id="12" name="Text 10"/>
          <p:cNvSpPr/>
          <p:nvPr/>
        </p:nvSpPr>
        <p:spPr>
          <a:xfrm>
            <a:off x="9842063" y="4263866"/>
            <a:ext cx="357282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Responsive and interactive user interface.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968693" y="5579507"/>
            <a:ext cx="6223040" cy="1399937"/>
          </a:xfrm>
          <a:prstGeom prst="roundRect">
            <a:avLst>
              <a:gd name="adj" fmla="val 2645"/>
            </a:avLst>
          </a:prstGeom>
          <a:solidFill>
            <a:srgbClr val="444752"/>
          </a:solidFill>
          <a:ln/>
        </p:spPr>
      </p:sp>
      <p:sp>
        <p:nvSpPr>
          <p:cNvPr id="14" name="Text 12"/>
          <p:cNvSpPr/>
          <p:nvPr/>
        </p:nvSpPr>
        <p:spPr>
          <a:xfrm>
            <a:off x="1215509" y="5826323"/>
            <a:ext cx="3533537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Key-Based Access Control</a:t>
            </a:r>
            <a:endParaRPr lang="en-US" sz="2250" dirty="0"/>
          </a:p>
        </p:txBody>
      </p:sp>
      <p:sp>
        <p:nvSpPr>
          <p:cNvPr id="15" name="Text 13"/>
          <p:cNvSpPr/>
          <p:nvPr/>
        </p:nvSpPr>
        <p:spPr>
          <a:xfrm>
            <a:off x="1215509" y="6337578"/>
            <a:ext cx="57294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Time-bound access to content for enhanced security.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7438549" y="5579507"/>
            <a:ext cx="6223040" cy="1399937"/>
          </a:xfrm>
          <a:prstGeom prst="roundRect">
            <a:avLst>
              <a:gd name="adj" fmla="val 2645"/>
            </a:avLst>
          </a:prstGeom>
          <a:solidFill>
            <a:srgbClr val="444752"/>
          </a:solidFill>
          <a:ln/>
        </p:spPr>
      </p:sp>
      <p:sp>
        <p:nvSpPr>
          <p:cNvPr id="17" name="Text 15"/>
          <p:cNvSpPr/>
          <p:nvPr/>
        </p:nvSpPr>
        <p:spPr>
          <a:xfrm>
            <a:off x="7685365" y="5826323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Management</a:t>
            </a:r>
            <a:endParaRPr lang="en-US" sz="2250" dirty="0"/>
          </a:p>
        </p:txBody>
      </p:sp>
      <p:sp>
        <p:nvSpPr>
          <p:cNvPr id="18" name="Text 16"/>
          <p:cNvSpPr/>
          <p:nvPr/>
        </p:nvSpPr>
        <p:spPr>
          <a:xfrm>
            <a:off x="7685365" y="6337578"/>
            <a:ext cx="57294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Role-based access control and user authentication.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497324"/>
            <a:ext cx="4286845" cy="531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50"/>
              </a:lnSpc>
              <a:buNone/>
            </a:pPr>
            <a:r>
              <a:rPr lang="en-US" sz="3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Development Process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968693" y="1390888"/>
            <a:ext cx="12692896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systematic approach to building a secure and efficient CMS.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1228487" y="1883688"/>
            <a:ext cx="22860" cy="5850255"/>
          </a:xfrm>
          <a:prstGeom prst="roundRect">
            <a:avLst>
              <a:gd name="adj" fmla="val 118682"/>
            </a:avLst>
          </a:prstGeom>
          <a:solidFill>
            <a:srgbClr val="5D606B"/>
          </a:solidFill>
          <a:ln/>
        </p:spPr>
      </p:sp>
      <p:sp>
        <p:nvSpPr>
          <p:cNvPr id="5" name="Shape 3"/>
          <p:cNvSpPr/>
          <p:nvPr/>
        </p:nvSpPr>
        <p:spPr>
          <a:xfrm>
            <a:off x="1420535" y="2279213"/>
            <a:ext cx="632936" cy="22860"/>
          </a:xfrm>
          <a:prstGeom prst="roundRect">
            <a:avLst>
              <a:gd name="adj" fmla="val 118682"/>
            </a:avLst>
          </a:prstGeom>
          <a:solidFill>
            <a:srgbClr val="5D606B"/>
          </a:solidFill>
          <a:ln/>
        </p:spPr>
      </p:sp>
      <p:sp>
        <p:nvSpPr>
          <p:cNvPr id="6" name="Shape 4"/>
          <p:cNvSpPr/>
          <p:nvPr/>
        </p:nvSpPr>
        <p:spPr>
          <a:xfrm>
            <a:off x="1036439" y="2087166"/>
            <a:ext cx="406956" cy="406956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7" name="Text 5"/>
          <p:cNvSpPr/>
          <p:nvPr/>
        </p:nvSpPr>
        <p:spPr>
          <a:xfrm>
            <a:off x="1193363" y="2162889"/>
            <a:ext cx="92988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2234684" y="2064544"/>
            <a:ext cx="2213491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Backend Development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2234684" y="2438876"/>
            <a:ext cx="11426904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Java and Gradle for robust backend performance.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1420535" y="3485436"/>
            <a:ext cx="632936" cy="22860"/>
          </a:xfrm>
          <a:prstGeom prst="roundRect">
            <a:avLst>
              <a:gd name="adj" fmla="val 118682"/>
            </a:avLst>
          </a:prstGeom>
          <a:solidFill>
            <a:srgbClr val="5D606B"/>
          </a:solidFill>
          <a:ln/>
        </p:spPr>
      </p:sp>
      <p:sp>
        <p:nvSpPr>
          <p:cNvPr id="11" name="Shape 9"/>
          <p:cNvSpPr/>
          <p:nvPr/>
        </p:nvSpPr>
        <p:spPr>
          <a:xfrm>
            <a:off x="1036439" y="3293388"/>
            <a:ext cx="406956" cy="406956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2" name="Text 10"/>
          <p:cNvSpPr/>
          <p:nvPr/>
        </p:nvSpPr>
        <p:spPr>
          <a:xfrm>
            <a:off x="1171337" y="3369112"/>
            <a:ext cx="137160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2234684" y="3270766"/>
            <a:ext cx="2284452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Frontend Development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2234684" y="3645098"/>
            <a:ext cx="11426904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UI built with Vue.js and TypeScript.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1420535" y="4691658"/>
            <a:ext cx="632936" cy="22860"/>
          </a:xfrm>
          <a:prstGeom prst="roundRect">
            <a:avLst>
              <a:gd name="adj" fmla="val 118682"/>
            </a:avLst>
          </a:prstGeom>
          <a:solidFill>
            <a:srgbClr val="5D606B"/>
          </a:solidFill>
          <a:ln/>
        </p:spPr>
      </p:sp>
      <p:sp>
        <p:nvSpPr>
          <p:cNvPr id="16" name="Shape 14"/>
          <p:cNvSpPr/>
          <p:nvPr/>
        </p:nvSpPr>
        <p:spPr>
          <a:xfrm>
            <a:off x="1036439" y="4499610"/>
            <a:ext cx="406956" cy="406956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7" name="Text 15"/>
          <p:cNvSpPr/>
          <p:nvPr/>
        </p:nvSpPr>
        <p:spPr>
          <a:xfrm>
            <a:off x="1168718" y="4575334"/>
            <a:ext cx="142280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2234684" y="4476988"/>
            <a:ext cx="2127885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API Development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2234684" y="4851321"/>
            <a:ext cx="11426904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RESTful APIs for content management functionalities.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1420535" y="5897880"/>
            <a:ext cx="632936" cy="22860"/>
          </a:xfrm>
          <a:prstGeom prst="roundRect">
            <a:avLst>
              <a:gd name="adj" fmla="val 118682"/>
            </a:avLst>
          </a:prstGeom>
          <a:solidFill>
            <a:srgbClr val="5D606B"/>
          </a:solidFill>
          <a:ln/>
        </p:spPr>
      </p:sp>
      <p:sp>
        <p:nvSpPr>
          <p:cNvPr id="21" name="Shape 19"/>
          <p:cNvSpPr/>
          <p:nvPr/>
        </p:nvSpPr>
        <p:spPr>
          <a:xfrm>
            <a:off x="1036439" y="5705832"/>
            <a:ext cx="406956" cy="406956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22" name="Text 20"/>
          <p:cNvSpPr/>
          <p:nvPr/>
        </p:nvSpPr>
        <p:spPr>
          <a:xfrm>
            <a:off x="1170623" y="5781556"/>
            <a:ext cx="138470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2234684" y="5683210"/>
            <a:ext cx="2349103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Security Enhancements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2234684" y="6057543"/>
            <a:ext cx="11426904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Key-based access control implementation for content security.</a:t>
            </a:r>
            <a:endParaRPr lang="en-US" sz="1400" dirty="0"/>
          </a:p>
        </p:txBody>
      </p:sp>
      <p:sp>
        <p:nvSpPr>
          <p:cNvPr id="25" name="Shape 23"/>
          <p:cNvSpPr/>
          <p:nvPr/>
        </p:nvSpPr>
        <p:spPr>
          <a:xfrm>
            <a:off x="1420535" y="7104102"/>
            <a:ext cx="632936" cy="22860"/>
          </a:xfrm>
          <a:prstGeom prst="roundRect">
            <a:avLst>
              <a:gd name="adj" fmla="val 118682"/>
            </a:avLst>
          </a:prstGeom>
          <a:solidFill>
            <a:srgbClr val="5D606B"/>
          </a:solidFill>
          <a:ln/>
        </p:spPr>
      </p:sp>
      <p:sp>
        <p:nvSpPr>
          <p:cNvPr id="26" name="Shape 24"/>
          <p:cNvSpPr/>
          <p:nvPr/>
        </p:nvSpPr>
        <p:spPr>
          <a:xfrm>
            <a:off x="1036439" y="6912054"/>
            <a:ext cx="406956" cy="406956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27" name="Text 25"/>
          <p:cNvSpPr/>
          <p:nvPr/>
        </p:nvSpPr>
        <p:spPr>
          <a:xfrm>
            <a:off x="1170265" y="6987778"/>
            <a:ext cx="139184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2234684" y="6889433"/>
            <a:ext cx="2127885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Testing</a:t>
            </a:r>
            <a:endParaRPr lang="en-US" sz="1650" dirty="0"/>
          </a:p>
        </p:txBody>
      </p:sp>
      <p:sp>
        <p:nvSpPr>
          <p:cNvPr id="29" name="Text 27"/>
          <p:cNvSpPr/>
          <p:nvPr/>
        </p:nvSpPr>
        <p:spPr>
          <a:xfrm>
            <a:off x="2234684" y="7263765"/>
            <a:ext cx="11426904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Continuous testing for performance and security.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011912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Technologies Used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6350437" y="2108240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blend of robust and modern technologies for secure and scalable content management.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3175992"/>
            <a:ext cx="7415927" cy="4041696"/>
          </a:xfrm>
          <a:prstGeom prst="roundRect">
            <a:avLst>
              <a:gd name="adj" fmla="val 916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65677" y="3191232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612493" y="334696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Backend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0309027" y="3346966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Java, Spring Boot, MySQL/PostgreSQL, Redis (optional)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65677" y="4687848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612493" y="4843582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Frontend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309027" y="4843582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Vue.js, TypeScript, Node.js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65677" y="5394365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612493" y="555009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Build Tools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0309027" y="5550098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Gradle for backend, npm/Yarn for frontend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365677" y="6495931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612493" y="6651665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Version Control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10309027" y="6651665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Git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145738"/>
            <a:ext cx="633233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Software Requirements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2365534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Essential software for development and deployment of the CMS.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968693" y="3315891"/>
            <a:ext cx="555427" cy="555427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3"/>
          <p:cNvSpPr/>
          <p:nvPr/>
        </p:nvSpPr>
        <p:spPr>
          <a:xfrm>
            <a:off x="1182886" y="3419356"/>
            <a:ext cx="12692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1770936" y="3315891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Operating System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1770936" y="3827145"/>
            <a:ext cx="54207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Windows, Linux, or macOS.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7438549" y="3315891"/>
            <a:ext cx="555427" cy="555427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9" name="Text 7"/>
          <p:cNvSpPr/>
          <p:nvPr/>
        </p:nvSpPr>
        <p:spPr>
          <a:xfrm>
            <a:off x="7622619" y="3419356"/>
            <a:ext cx="187166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8"/>
          <p:cNvSpPr/>
          <p:nvPr/>
        </p:nvSpPr>
        <p:spPr>
          <a:xfrm>
            <a:off x="8240792" y="3315891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Development Tools</a:t>
            </a:r>
            <a:endParaRPr lang="en-US" sz="2250" dirty="0"/>
          </a:p>
        </p:txBody>
      </p:sp>
      <p:sp>
        <p:nvSpPr>
          <p:cNvPr id="11" name="Text 9"/>
          <p:cNvSpPr/>
          <p:nvPr/>
        </p:nvSpPr>
        <p:spPr>
          <a:xfrm>
            <a:off x="8240792" y="3827145"/>
            <a:ext cx="54207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JDK, Gradle, Maven, IDEs, Node.js, npm/Yarn.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8693" y="474666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3" name="Text 11"/>
          <p:cNvSpPr/>
          <p:nvPr/>
        </p:nvSpPr>
        <p:spPr>
          <a:xfrm>
            <a:off x="1149310" y="4850130"/>
            <a:ext cx="19419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2"/>
          <p:cNvSpPr/>
          <p:nvPr/>
        </p:nvSpPr>
        <p:spPr>
          <a:xfrm>
            <a:off x="1770936" y="4746665"/>
            <a:ext cx="3111579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Frontend Technologies</a:t>
            </a:r>
            <a:endParaRPr lang="en-US" sz="2250" dirty="0"/>
          </a:p>
        </p:txBody>
      </p:sp>
      <p:sp>
        <p:nvSpPr>
          <p:cNvPr id="15" name="Text 13"/>
          <p:cNvSpPr/>
          <p:nvPr/>
        </p:nvSpPr>
        <p:spPr>
          <a:xfrm>
            <a:off x="1770936" y="5257919"/>
            <a:ext cx="54207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Vue.js, TypeScript.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7438549" y="474666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7" name="Text 15"/>
          <p:cNvSpPr/>
          <p:nvPr/>
        </p:nvSpPr>
        <p:spPr>
          <a:xfrm>
            <a:off x="7621786" y="4850130"/>
            <a:ext cx="188952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700" dirty="0"/>
          </a:p>
        </p:txBody>
      </p:sp>
      <p:sp>
        <p:nvSpPr>
          <p:cNvPr id="18" name="Text 16"/>
          <p:cNvSpPr/>
          <p:nvPr/>
        </p:nvSpPr>
        <p:spPr>
          <a:xfrm>
            <a:off x="8240792" y="4746665"/>
            <a:ext cx="3014663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Backend Technologies</a:t>
            </a:r>
            <a:endParaRPr lang="en-US" sz="2250" dirty="0"/>
          </a:p>
        </p:txBody>
      </p:sp>
      <p:sp>
        <p:nvSpPr>
          <p:cNvPr id="19" name="Text 17"/>
          <p:cNvSpPr/>
          <p:nvPr/>
        </p:nvSpPr>
        <p:spPr>
          <a:xfrm>
            <a:off x="8240792" y="5257919"/>
            <a:ext cx="54207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Spring Boot, MySQL/PostgreSQL, Redis.</a:t>
            </a:r>
            <a:endParaRPr lang="en-US" sz="1900" dirty="0"/>
          </a:p>
        </p:txBody>
      </p:sp>
      <p:sp>
        <p:nvSpPr>
          <p:cNvPr id="20" name="Shape 18"/>
          <p:cNvSpPr/>
          <p:nvPr/>
        </p:nvSpPr>
        <p:spPr>
          <a:xfrm>
            <a:off x="968693" y="617743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21" name="Text 19"/>
          <p:cNvSpPr/>
          <p:nvPr/>
        </p:nvSpPr>
        <p:spPr>
          <a:xfrm>
            <a:off x="1151334" y="6280904"/>
            <a:ext cx="190024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US" sz="2700" dirty="0"/>
          </a:p>
        </p:txBody>
      </p:sp>
      <p:sp>
        <p:nvSpPr>
          <p:cNvPr id="22" name="Text 20"/>
          <p:cNvSpPr/>
          <p:nvPr/>
        </p:nvSpPr>
        <p:spPr>
          <a:xfrm>
            <a:off x="1770936" y="617743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Web Server</a:t>
            </a:r>
            <a:endParaRPr lang="en-US" sz="2250" dirty="0"/>
          </a:p>
        </p:txBody>
      </p:sp>
      <p:sp>
        <p:nvSpPr>
          <p:cNvPr id="23" name="Text 21"/>
          <p:cNvSpPr/>
          <p:nvPr/>
        </p:nvSpPr>
        <p:spPr>
          <a:xfrm>
            <a:off x="1770936" y="6688693"/>
            <a:ext cx="54207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Apache Tomcat.</a:t>
            </a:r>
            <a:endParaRPr lang="en-US" sz="1900" dirty="0"/>
          </a:p>
        </p:txBody>
      </p:sp>
      <p:sp>
        <p:nvSpPr>
          <p:cNvPr id="24" name="Shape 22"/>
          <p:cNvSpPr/>
          <p:nvPr/>
        </p:nvSpPr>
        <p:spPr>
          <a:xfrm>
            <a:off x="7438549" y="617743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25" name="Text 23"/>
          <p:cNvSpPr/>
          <p:nvPr/>
        </p:nvSpPr>
        <p:spPr>
          <a:xfrm>
            <a:off x="7615476" y="6280904"/>
            <a:ext cx="201454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6</a:t>
            </a:r>
            <a:endParaRPr lang="en-US" sz="2700" dirty="0"/>
          </a:p>
        </p:txBody>
      </p:sp>
      <p:sp>
        <p:nvSpPr>
          <p:cNvPr id="26" name="Text 24"/>
          <p:cNvSpPr/>
          <p:nvPr/>
        </p:nvSpPr>
        <p:spPr>
          <a:xfrm>
            <a:off x="8240792" y="617743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Version Control</a:t>
            </a:r>
            <a:endParaRPr lang="en-US" sz="2250" dirty="0"/>
          </a:p>
        </p:txBody>
      </p:sp>
      <p:sp>
        <p:nvSpPr>
          <p:cNvPr id="27" name="Text 25"/>
          <p:cNvSpPr/>
          <p:nvPr/>
        </p:nvSpPr>
        <p:spPr>
          <a:xfrm>
            <a:off x="8240792" y="6688693"/>
            <a:ext cx="54207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Git.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0698" y="649367"/>
            <a:ext cx="6239589" cy="689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Hardware Requirements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20698" y="1690687"/>
            <a:ext cx="7502604" cy="750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Recommended hardware specifications for efficient CMS development and deployment.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820698" y="2704981"/>
            <a:ext cx="7502604" cy="4875133"/>
          </a:xfrm>
          <a:prstGeom prst="roundRect">
            <a:avLst>
              <a:gd name="adj" fmla="val 72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28318" y="2712601"/>
            <a:ext cx="7487364" cy="10470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62752" y="2860834"/>
            <a:ext cx="3271004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Processor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4810244" y="2860834"/>
            <a:ext cx="3271004" cy="750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Dual-core (2.5 GHz) minimum; Quad-core recommended.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828318" y="3759637"/>
            <a:ext cx="7487364" cy="10470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62752" y="3907869"/>
            <a:ext cx="3271004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Memory (RAM)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4810244" y="3907869"/>
            <a:ext cx="3271004" cy="750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4 GB minimum; 8 GB recommended.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28318" y="4806672"/>
            <a:ext cx="7487364" cy="10470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062752" y="4954905"/>
            <a:ext cx="3271004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Storage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4810244" y="4954905"/>
            <a:ext cx="3271004" cy="750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10 GB minimum; 20 GB recommended.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828318" y="5853708"/>
            <a:ext cx="7487364" cy="10470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62752" y="6001941"/>
            <a:ext cx="3271004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Display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4810244" y="6001941"/>
            <a:ext cx="3271004" cy="750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1280x720 minimum; 1920x1080 recommended.</a:t>
            </a:r>
            <a:endParaRPr lang="en-US" sz="1800" dirty="0"/>
          </a:p>
        </p:txBody>
      </p:sp>
      <p:sp>
        <p:nvSpPr>
          <p:cNvPr id="18" name="Shape 15"/>
          <p:cNvSpPr/>
          <p:nvPr/>
        </p:nvSpPr>
        <p:spPr>
          <a:xfrm>
            <a:off x="828318" y="6900743"/>
            <a:ext cx="7487364" cy="6717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1062752" y="7048976"/>
            <a:ext cx="3271004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Network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4810244" y="7048976"/>
            <a:ext cx="3271004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Reliable internet connection.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2024-10-07T08:26:10Z</dcterms:created>
  <dcterms:modified xsi:type="dcterms:W3CDTF">2024-10-07T08:26:10Z</dcterms:modified>
</cp:coreProperties>
</file>